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3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actief luisteren.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tekeningen.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woorden verhelderen en mijn maatje/team helpen door het geven van tips.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samenvatten wat ik gelezen heb.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150" y="2914055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actief luisteren.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woorden verhelderen en mijn maatje/team helpen door het geven van tips.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lees zonder fouten en haperingen en mooi op toon.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25" y="2914055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706267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4961" y="1629597"/>
            <a:ext cx="696301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en 15 en plak memo’s.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762346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94962" y="3501537"/>
            <a:ext cx="696301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 en 17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14 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530" y="2130961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78" y="4329344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2165100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9" y="4095741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58" y="5877687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53" y="1830274"/>
            <a:ext cx="1515293" cy="1306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354" y="3431358"/>
            <a:ext cx="1927292" cy="2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actief luisteren.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150" y="2307038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22628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 tot en met 18 en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	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9654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weekoefenen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196" y="1397779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196" y="413305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474912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actief luisteren.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brief met een boodschap schrijven.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99" y="2291202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7817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6000" y="131482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afvinklijst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je kladversie op een 	blaadje.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Tekening bij de brief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bij de brief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246009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4274839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1303045"/>
            <a:ext cx="59443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744" y="21186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352" y="1864374"/>
            <a:ext cx="4917615" cy="304801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684" y="3067129"/>
            <a:ext cx="1252081" cy="18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met je maatje en geef antwoord in een complete zin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8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8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sluit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spuwen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eiland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duin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woud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slijm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meertje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ekeer gaan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123" y="3302350"/>
            <a:ext cx="2293122" cy="32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8 en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81" y="3281342"/>
            <a:ext cx="2832100" cy="1852604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186000" y="1461858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 en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28" y="19696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(samen) lezen en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519" y="3198467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actief luisteren.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woorden verhelderen en mijn maatje/team helpen door het geven van tips.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25" y="2653063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65746"/>
            <a:ext cx="549488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342" y="701251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067460"/>
            <a:ext cx="54948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123" y="3830950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34" y="279573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87396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542021" y="940337"/>
            <a:ext cx="605370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 en 12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1530633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8" y="4118450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542020" y="2793425"/>
            <a:ext cx="605371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11 en 12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11 en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3383721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787" y="547041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52082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10312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kleine draakje vraagt om hulp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66" y="4208541"/>
            <a:ext cx="3166932" cy="20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1029</Words>
  <Application>Microsoft Office PowerPoint</Application>
  <PresentationFormat>Widescreen</PresentationFormat>
  <Paragraphs>233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245</cp:revision>
  <dcterms:created xsi:type="dcterms:W3CDTF">2017-07-26T14:05:48Z</dcterms:created>
  <dcterms:modified xsi:type="dcterms:W3CDTF">2022-08-03T10:58:44Z</dcterms:modified>
</cp:coreProperties>
</file>